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handoutMasterIdLst>
    <p:handoutMasterId r:id="rId15"/>
  </p:handoutMasterIdLst>
  <p:sldIdLst>
    <p:sldId id="256" r:id="rId5"/>
    <p:sldId id="265" r:id="rId6"/>
    <p:sldId id="279" r:id="rId7"/>
    <p:sldId id="266" r:id="rId8"/>
    <p:sldId id="278" r:id="rId9"/>
    <p:sldId id="276" r:id="rId10"/>
    <p:sldId id="275" r:id="rId11"/>
    <p:sldId id="277" r:id="rId12"/>
    <p:sldId id="273" r:id="rId13"/>
    <p:sldId id="274" r:id="rId14"/>
  </p:sldIdLst>
  <p:sldSz cx="9144000" cy="5715000" type="screen16x10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E8D3FE2-5FC8-1A1E-46C8-8C71FECFCD11}" name="Bram van Riezen" initials="Bv" userId="S::bram.van.riezen@veenendaal.nl::4dcb5c98-b635-4b0b-ada1-623c097021ff" providerId="AD"/>
  <p188:author id="{E52A56FB-F5E5-1051-28FA-2AEAB3E396DA}" name="Ingrid Verhoeven" initials="IV" userId="S::Ingrid.Verhoeven@veenendaal.nl::e39ed9ba-e3d7-42c0-b9a7-50db1611323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3623"/>
    <a:srgbClr val="009E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65" autoAdjust="0"/>
    <p:restoredTop sz="91022" autoAdjust="0"/>
  </p:normalViewPr>
  <p:slideViewPr>
    <p:cSldViewPr snapToGrid="0" snapToObjects="1">
      <p:cViewPr varScale="1">
        <p:scale>
          <a:sx n="132" d="100"/>
          <a:sy n="132" d="100"/>
        </p:scale>
        <p:origin x="1026" y="96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m van Riezen" userId="4dcb5c98-b635-4b0b-ada1-623c097021ff" providerId="ADAL" clId="{3941E207-95FD-4049-8316-AD3A5A852C0F}"/>
    <pc:docChg chg="custSel addSld delSld modSld">
      <pc:chgData name="Bram van Riezen" userId="4dcb5c98-b635-4b0b-ada1-623c097021ff" providerId="ADAL" clId="{3941E207-95FD-4049-8316-AD3A5A852C0F}" dt="2025-02-20T13:24:47.035" v="1799" actId="20577"/>
      <pc:docMkLst>
        <pc:docMk/>
      </pc:docMkLst>
      <pc:sldChg chg="modSp mod">
        <pc:chgData name="Bram van Riezen" userId="4dcb5c98-b635-4b0b-ada1-623c097021ff" providerId="ADAL" clId="{3941E207-95FD-4049-8316-AD3A5A852C0F}" dt="2025-02-18T18:53:55.682" v="1217" actId="20577"/>
        <pc:sldMkLst>
          <pc:docMk/>
          <pc:sldMk cId="0" sldId="256"/>
        </pc:sldMkLst>
        <pc:spChg chg="mod">
          <ac:chgData name="Bram van Riezen" userId="4dcb5c98-b635-4b0b-ada1-623c097021ff" providerId="ADAL" clId="{3941E207-95FD-4049-8316-AD3A5A852C0F}" dt="2025-02-18T18:53:55.682" v="1217" actId="20577"/>
          <ac:spMkLst>
            <pc:docMk/>
            <pc:sldMk cId="0" sldId="256"/>
            <ac:spMk id="4" creationId="{00000000-0000-0000-0000-000000000000}"/>
          </ac:spMkLst>
        </pc:spChg>
        <pc:spChg chg="mod">
          <ac:chgData name="Bram van Riezen" userId="4dcb5c98-b635-4b0b-ada1-623c097021ff" providerId="ADAL" clId="{3941E207-95FD-4049-8316-AD3A5A852C0F}" dt="2025-02-14T08:54:48.609" v="14" actId="20577"/>
          <ac:spMkLst>
            <pc:docMk/>
            <pc:sldMk cId="0" sldId="256"/>
            <ac:spMk id="5" creationId="{00000000-0000-0000-0000-000000000000}"/>
          </ac:spMkLst>
        </pc:spChg>
      </pc:sldChg>
      <pc:sldChg chg="modSp del mod">
        <pc:chgData name="Bram van Riezen" userId="4dcb5c98-b635-4b0b-ada1-623c097021ff" providerId="ADAL" clId="{3941E207-95FD-4049-8316-AD3A5A852C0F}" dt="2025-02-18T18:54:04.641" v="1219" actId="2696"/>
        <pc:sldMkLst>
          <pc:docMk/>
          <pc:sldMk cId="1494316452" sldId="260"/>
        </pc:sldMkLst>
      </pc:sldChg>
      <pc:sldChg chg="del">
        <pc:chgData name="Bram van Riezen" userId="4dcb5c98-b635-4b0b-ada1-623c097021ff" providerId="ADAL" clId="{3941E207-95FD-4049-8316-AD3A5A852C0F}" dt="2025-02-18T18:51:49.158" v="1207" actId="2696"/>
        <pc:sldMkLst>
          <pc:docMk/>
          <pc:sldMk cId="1496704481" sldId="261"/>
        </pc:sldMkLst>
      </pc:sldChg>
      <pc:sldChg chg="modSp del mod">
        <pc:chgData name="Bram van Riezen" userId="4dcb5c98-b635-4b0b-ada1-623c097021ff" providerId="ADAL" clId="{3941E207-95FD-4049-8316-AD3A5A852C0F}" dt="2025-02-18T18:51:17.198" v="1200" actId="2696"/>
        <pc:sldMkLst>
          <pc:docMk/>
          <pc:sldMk cId="4050041561" sldId="262"/>
        </pc:sldMkLst>
      </pc:sldChg>
      <pc:sldChg chg="del">
        <pc:chgData name="Bram van Riezen" userId="4dcb5c98-b635-4b0b-ada1-623c097021ff" providerId="ADAL" clId="{3941E207-95FD-4049-8316-AD3A5A852C0F}" dt="2025-02-18T18:51:28.502" v="1202" actId="2696"/>
        <pc:sldMkLst>
          <pc:docMk/>
          <pc:sldMk cId="1322479812" sldId="263"/>
        </pc:sldMkLst>
      </pc:sldChg>
      <pc:sldChg chg="modSp mod">
        <pc:chgData name="Bram van Riezen" userId="4dcb5c98-b635-4b0b-ada1-623c097021ff" providerId="ADAL" clId="{3941E207-95FD-4049-8316-AD3A5A852C0F}" dt="2025-02-18T18:51:01.951" v="1198" actId="20577"/>
        <pc:sldMkLst>
          <pc:docMk/>
          <pc:sldMk cId="3637478822" sldId="265"/>
        </pc:sldMkLst>
        <pc:spChg chg="mod">
          <ac:chgData name="Bram van Riezen" userId="4dcb5c98-b635-4b0b-ada1-623c097021ff" providerId="ADAL" clId="{3941E207-95FD-4049-8316-AD3A5A852C0F}" dt="2025-02-18T18:51:01.951" v="1198" actId="20577"/>
          <ac:spMkLst>
            <pc:docMk/>
            <pc:sldMk cId="3637478822" sldId="265"/>
            <ac:spMk id="4" creationId="{7684D299-49A3-52BF-A3F4-6475D6722B41}"/>
          </ac:spMkLst>
        </pc:spChg>
      </pc:sldChg>
      <pc:sldChg chg="modSp mod">
        <pc:chgData name="Bram van Riezen" userId="4dcb5c98-b635-4b0b-ada1-623c097021ff" providerId="ADAL" clId="{3941E207-95FD-4049-8316-AD3A5A852C0F}" dt="2025-02-18T18:58:30.067" v="1505" actId="20577"/>
        <pc:sldMkLst>
          <pc:docMk/>
          <pc:sldMk cId="4216966147" sldId="266"/>
        </pc:sldMkLst>
        <pc:spChg chg="mod">
          <ac:chgData name="Bram van Riezen" userId="4dcb5c98-b635-4b0b-ada1-623c097021ff" providerId="ADAL" clId="{3941E207-95FD-4049-8316-AD3A5A852C0F}" dt="2025-02-14T11:39:32.573" v="561" actId="20577"/>
          <ac:spMkLst>
            <pc:docMk/>
            <pc:sldMk cId="4216966147" sldId="266"/>
            <ac:spMk id="2" creationId="{9767C735-52B3-3755-5089-4FDC812C1A13}"/>
          </ac:spMkLst>
        </pc:spChg>
        <pc:spChg chg="mod">
          <ac:chgData name="Bram van Riezen" userId="4dcb5c98-b635-4b0b-ada1-623c097021ff" providerId="ADAL" clId="{3941E207-95FD-4049-8316-AD3A5A852C0F}" dt="2025-02-18T18:58:30.067" v="1505" actId="20577"/>
          <ac:spMkLst>
            <pc:docMk/>
            <pc:sldMk cId="4216966147" sldId="266"/>
            <ac:spMk id="4" creationId="{3604B58C-CE7A-1B5F-EE26-45A8C984DB11}"/>
          </ac:spMkLst>
        </pc:spChg>
      </pc:sldChg>
      <pc:sldChg chg="del">
        <pc:chgData name="Bram van Riezen" userId="4dcb5c98-b635-4b0b-ada1-623c097021ff" providerId="ADAL" clId="{3941E207-95FD-4049-8316-AD3A5A852C0F}" dt="2025-02-18T18:51:23.781" v="1201" actId="2696"/>
        <pc:sldMkLst>
          <pc:docMk/>
          <pc:sldMk cId="1668758468" sldId="267"/>
        </pc:sldMkLst>
      </pc:sldChg>
      <pc:sldChg chg="modSp del mod">
        <pc:chgData name="Bram van Riezen" userId="4dcb5c98-b635-4b0b-ada1-623c097021ff" providerId="ADAL" clId="{3941E207-95FD-4049-8316-AD3A5A852C0F}" dt="2025-02-18T18:51:13.853" v="1199" actId="2696"/>
        <pc:sldMkLst>
          <pc:docMk/>
          <pc:sldMk cId="3181240259" sldId="268"/>
        </pc:sldMkLst>
      </pc:sldChg>
      <pc:sldChg chg="del">
        <pc:chgData name="Bram van Riezen" userId="4dcb5c98-b635-4b0b-ada1-623c097021ff" providerId="ADAL" clId="{3941E207-95FD-4049-8316-AD3A5A852C0F}" dt="2025-02-18T18:51:33.115" v="1203" actId="2696"/>
        <pc:sldMkLst>
          <pc:docMk/>
          <pc:sldMk cId="2909047440" sldId="269"/>
        </pc:sldMkLst>
      </pc:sldChg>
      <pc:sldChg chg="modSp del mod">
        <pc:chgData name="Bram van Riezen" userId="4dcb5c98-b635-4b0b-ada1-623c097021ff" providerId="ADAL" clId="{3941E207-95FD-4049-8316-AD3A5A852C0F}" dt="2025-02-18T18:51:41.412" v="1205" actId="2696"/>
        <pc:sldMkLst>
          <pc:docMk/>
          <pc:sldMk cId="3346440054" sldId="270"/>
        </pc:sldMkLst>
      </pc:sldChg>
      <pc:sldChg chg="del">
        <pc:chgData name="Bram van Riezen" userId="4dcb5c98-b635-4b0b-ada1-623c097021ff" providerId="ADAL" clId="{3941E207-95FD-4049-8316-AD3A5A852C0F}" dt="2025-02-18T18:51:37.721" v="1204" actId="2696"/>
        <pc:sldMkLst>
          <pc:docMk/>
          <pc:sldMk cId="3759909468" sldId="271"/>
        </pc:sldMkLst>
      </pc:sldChg>
      <pc:sldChg chg="del">
        <pc:chgData name="Bram van Riezen" userId="4dcb5c98-b635-4b0b-ada1-623c097021ff" providerId="ADAL" clId="{3941E207-95FD-4049-8316-AD3A5A852C0F}" dt="2025-02-18T18:51:46.291" v="1206" actId="2696"/>
        <pc:sldMkLst>
          <pc:docMk/>
          <pc:sldMk cId="1636571496" sldId="272"/>
        </pc:sldMkLst>
      </pc:sldChg>
      <pc:sldChg chg="modSp mod">
        <pc:chgData name="Bram van Riezen" userId="4dcb5c98-b635-4b0b-ada1-623c097021ff" providerId="ADAL" clId="{3941E207-95FD-4049-8316-AD3A5A852C0F}" dt="2025-02-20T13:24:47.035" v="1799" actId="20577"/>
        <pc:sldMkLst>
          <pc:docMk/>
          <pc:sldMk cId="2387187653" sldId="273"/>
        </pc:sldMkLst>
        <pc:spChg chg="mod">
          <ac:chgData name="Bram van Riezen" userId="4dcb5c98-b635-4b0b-ada1-623c097021ff" providerId="ADAL" clId="{3941E207-95FD-4049-8316-AD3A5A852C0F}" dt="2025-02-20T13:24:47.035" v="1799" actId="20577"/>
          <ac:spMkLst>
            <pc:docMk/>
            <pc:sldMk cId="2387187653" sldId="273"/>
            <ac:spMk id="2" creationId="{4E89BA0A-5B5C-8D87-02C0-C46263EE1E71}"/>
          </ac:spMkLst>
        </pc:spChg>
      </pc:sldChg>
      <pc:sldChg chg="modSp add mod">
        <pc:chgData name="Bram van Riezen" userId="4dcb5c98-b635-4b0b-ada1-623c097021ff" providerId="ADAL" clId="{3941E207-95FD-4049-8316-AD3A5A852C0F}" dt="2025-02-14T11:49:37.275" v="700" actId="20577"/>
        <pc:sldMkLst>
          <pc:docMk/>
          <pc:sldMk cId="3671352609" sldId="275"/>
        </pc:sldMkLst>
        <pc:spChg chg="mod">
          <ac:chgData name="Bram van Riezen" userId="4dcb5c98-b635-4b0b-ada1-623c097021ff" providerId="ADAL" clId="{3941E207-95FD-4049-8316-AD3A5A852C0F}" dt="2025-02-14T08:58:13.112" v="340" actId="20577"/>
          <ac:spMkLst>
            <pc:docMk/>
            <pc:sldMk cId="3671352609" sldId="275"/>
            <ac:spMk id="2" creationId="{4ADFF8E7-A7B6-107E-A02E-B9DFEBF972ED}"/>
          </ac:spMkLst>
        </pc:spChg>
        <pc:spChg chg="mod">
          <ac:chgData name="Bram van Riezen" userId="4dcb5c98-b635-4b0b-ada1-623c097021ff" providerId="ADAL" clId="{3941E207-95FD-4049-8316-AD3A5A852C0F}" dt="2025-02-14T11:49:37.275" v="700" actId="20577"/>
          <ac:spMkLst>
            <pc:docMk/>
            <pc:sldMk cId="3671352609" sldId="275"/>
            <ac:spMk id="3" creationId="{DF368511-9475-1EAA-B15E-4B0128E5CFE5}"/>
          </ac:spMkLst>
        </pc:spChg>
        <pc:spChg chg="mod">
          <ac:chgData name="Bram van Riezen" userId="4dcb5c98-b635-4b0b-ada1-623c097021ff" providerId="ADAL" clId="{3941E207-95FD-4049-8316-AD3A5A852C0F}" dt="2025-02-14T11:49:29.445" v="697" actId="20577"/>
          <ac:spMkLst>
            <pc:docMk/>
            <pc:sldMk cId="3671352609" sldId="275"/>
            <ac:spMk id="4" creationId="{21C0CC32-53BD-D215-B250-6B48AFB02506}"/>
          </ac:spMkLst>
        </pc:spChg>
      </pc:sldChg>
      <pc:sldChg chg="modSp add mod">
        <pc:chgData name="Bram van Riezen" userId="4dcb5c98-b635-4b0b-ada1-623c097021ff" providerId="ADAL" clId="{3941E207-95FD-4049-8316-AD3A5A852C0F}" dt="2025-02-20T13:24:27.497" v="1796" actId="20577"/>
        <pc:sldMkLst>
          <pc:docMk/>
          <pc:sldMk cId="826978915" sldId="276"/>
        </pc:sldMkLst>
        <pc:spChg chg="mod">
          <ac:chgData name="Bram van Riezen" userId="4dcb5c98-b635-4b0b-ada1-623c097021ff" providerId="ADAL" clId="{3941E207-95FD-4049-8316-AD3A5A852C0F}" dt="2025-02-14T11:39:27.902" v="558" actId="20577"/>
          <ac:spMkLst>
            <pc:docMk/>
            <pc:sldMk cId="826978915" sldId="276"/>
            <ac:spMk id="2" creationId="{209CE949-1883-4FEC-E99B-F9C92395A836}"/>
          </ac:spMkLst>
        </pc:spChg>
        <pc:spChg chg="mod">
          <ac:chgData name="Bram van Riezen" userId="4dcb5c98-b635-4b0b-ada1-623c097021ff" providerId="ADAL" clId="{3941E207-95FD-4049-8316-AD3A5A852C0F}" dt="2025-02-14T08:56:59.225" v="100" actId="20577"/>
          <ac:spMkLst>
            <pc:docMk/>
            <pc:sldMk cId="826978915" sldId="276"/>
            <ac:spMk id="3" creationId="{F4D3B6D9-9132-5CFA-F18C-3905DC98FD0C}"/>
          </ac:spMkLst>
        </pc:spChg>
        <pc:spChg chg="mod">
          <ac:chgData name="Bram van Riezen" userId="4dcb5c98-b635-4b0b-ada1-623c097021ff" providerId="ADAL" clId="{3941E207-95FD-4049-8316-AD3A5A852C0F}" dt="2025-02-20T13:24:27.497" v="1796" actId="20577"/>
          <ac:spMkLst>
            <pc:docMk/>
            <pc:sldMk cId="826978915" sldId="276"/>
            <ac:spMk id="4" creationId="{241B0A52-7FE2-4225-3F72-0C853354420F}"/>
          </ac:spMkLst>
        </pc:spChg>
      </pc:sldChg>
      <pc:sldChg chg="modSp add mod">
        <pc:chgData name="Bram van Riezen" userId="4dcb5c98-b635-4b0b-ada1-623c097021ff" providerId="ADAL" clId="{3941E207-95FD-4049-8316-AD3A5A852C0F}" dt="2025-02-18T18:56:01.057" v="1426" actId="20577"/>
        <pc:sldMkLst>
          <pc:docMk/>
          <pc:sldMk cId="346116061" sldId="277"/>
        </pc:sldMkLst>
        <pc:spChg chg="mod">
          <ac:chgData name="Bram van Riezen" userId="4dcb5c98-b635-4b0b-ada1-623c097021ff" providerId="ADAL" clId="{3941E207-95FD-4049-8316-AD3A5A852C0F}" dt="2025-02-14T11:52:56.383" v="1111" actId="20577"/>
          <ac:spMkLst>
            <pc:docMk/>
            <pc:sldMk cId="346116061" sldId="277"/>
            <ac:spMk id="3" creationId="{6543160D-B972-7285-B122-DCDECF9330DD}"/>
          </ac:spMkLst>
        </pc:spChg>
        <pc:spChg chg="mod">
          <ac:chgData name="Bram van Riezen" userId="4dcb5c98-b635-4b0b-ada1-623c097021ff" providerId="ADAL" clId="{3941E207-95FD-4049-8316-AD3A5A852C0F}" dt="2025-02-18T18:56:01.057" v="1426" actId="20577"/>
          <ac:spMkLst>
            <pc:docMk/>
            <pc:sldMk cId="346116061" sldId="277"/>
            <ac:spMk id="4" creationId="{39262D7A-7D14-FAFE-BC4F-E09347CDABDD}"/>
          </ac:spMkLst>
        </pc:spChg>
      </pc:sldChg>
      <pc:sldChg chg="modSp add mod">
        <pc:chgData name="Bram van Riezen" userId="4dcb5c98-b635-4b0b-ada1-623c097021ff" providerId="ADAL" clId="{3941E207-95FD-4049-8316-AD3A5A852C0F}" dt="2025-02-18T18:56:20.803" v="1428" actId="20577"/>
        <pc:sldMkLst>
          <pc:docMk/>
          <pc:sldMk cId="2554026197" sldId="278"/>
        </pc:sldMkLst>
        <pc:spChg chg="mod">
          <ac:chgData name="Bram van Riezen" userId="4dcb5c98-b635-4b0b-ada1-623c097021ff" providerId="ADAL" clId="{3941E207-95FD-4049-8316-AD3A5A852C0F}" dt="2025-02-18T18:56:20.803" v="1428" actId="20577"/>
          <ac:spMkLst>
            <pc:docMk/>
            <pc:sldMk cId="2554026197" sldId="278"/>
            <ac:spMk id="4" creationId="{15D3E65B-F3A8-3EBE-90DC-E69A43C892F3}"/>
          </ac:spMkLst>
        </pc:spChg>
      </pc:sldChg>
      <pc:sldChg chg="modSp add mod">
        <pc:chgData name="Bram van Riezen" userId="4dcb5c98-b635-4b0b-ada1-623c097021ff" providerId="ADAL" clId="{3941E207-95FD-4049-8316-AD3A5A852C0F}" dt="2025-02-20T13:23:27.945" v="1749" actId="20577"/>
        <pc:sldMkLst>
          <pc:docMk/>
          <pc:sldMk cId="3929034500" sldId="279"/>
        </pc:sldMkLst>
        <pc:spChg chg="mod">
          <ac:chgData name="Bram van Riezen" userId="4dcb5c98-b635-4b0b-ada1-623c097021ff" providerId="ADAL" clId="{3941E207-95FD-4049-8316-AD3A5A852C0F}" dt="2025-02-20T13:23:27.945" v="1749" actId="20577"/>
          <ac:spMkLst>
            <pc:docMk/>
            <pc:sldMk cId="3929034500" sldId="279"/>
            <ac:spMk id="4" creationId="{76E36120-0420-41BD-5E68-FF3791BA31C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9075F-94C5-0A4C-80CC-DB7532E8B753}" type="datetimeFigureOut">
              <a:rPr lang="nl-NL" smtClean="0"/>
              <a:pPr/>
              <a:t>14-2-2025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32603-403B-974D-8816-794174532DB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bg>
      <p:bgPr>
        <a:solidFill>
          <a:schemeClr val="bg1">
            <a:lumMod val="85000"/>
            <a:alpha val="7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vak 7"/>
          <p:cNvSpPr txBox="1"/>
          <p:nvPr userDrawn="1"/>
        </p:nvSpPr>
        <p:spPr>
          <a:xfrm>
            <a:off x="5875860" y="2687802"/>
            <a:ext cx="28226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b="0" i="0" baseline="0" dirty="0">
                <a:solidFill>
                  <a:schemeClr val="tx1"/>
                </a:solidFill>
                <a:latin typeface="Lato"/>
              </a:rPr>
              <a:t>De laag hieronder is een masker, verplaats de afbeelding dus met </a:t>
            </a:r>
            <a:r>
              <a:rPr lang="nl-NL" sz="1200" b="0" i="1" baseline="0" dirty="0">
                <a:solidFill>
                  <a:schemeClr val="tx1"/>
                </a:solidFill>
                <a:latin typeface="Lato Light"/>
                <a:cs typeface="Lato Light"/>
              </a:rPr>
              <a:t>rechtermuisknop &gt; schikken &gt; naar achtergrond </a:t>
            </a:r>
            <a:r>
              <a:rPr lang="nl-NL" sz="1200" b="0" i="0" baseline="0" dirty="0">
                <a:solidFill>
                  <a:schemeClr val="tx1"/>
                </a:solidFill>
                <a:latin typeface="Lato"/>
              </a:rPr>
              <a:t>naar de achtergrond.</a:t>
            </a:r>
          </a:p>
        </p:txBody>
      </p:sp>
      <p:sp>
        <p:nvSpPr>
          <p:cNvPr id="9" name="Tekstvak 8"/>
          <p:cNvSpPr txBox="1"/>
          <p:nvPr userDrawn="1"/>
        </p:nvSpPr>
        <p:spPr>
          <a:xfrm>
            <a:off x="5747125" y="1795509"/>
            <a:ext cx="301983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700" dirty="0">
                <a:solidFill>
                  <a:schemeClr val="tx1"/>
                </a:solidFill>
                <a:latin typeface="Lato Light"/>
                <a:cs typeface="Lato Light"/>
              </a:rPr>
              <a:t>Zet hier een achtergrondafbeelding</a:t>
            </a:r>
            <a:r>
              <a:rPr lang="nl-NL" sz="1700" baseline="0" dirty="0">
                <a:solidFill>
                  <a:schemeClr val="tx1"/>
                </a:solidFill>
                <a:latin typeface="Lato Light"/>
                <a:cs typeface="Lato Light"/>
              </a:rPr>
              <a:t> neer</a:t>
            </a:r>
            <a:endParaRPr lang="nl-NL" sz="1700" b="0" i="0" baseline="0" dirty="0">
              <a:solidFill>
                <a:schemeClr val="tx1"/>
              </a:solidFill>
              <a:latin typeface="Lato Light"/>
              <a:cs typeface="Lato Ligh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GMV225 PPT PROEF 1801232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  <p:sp>
        <p:nvSpPr>
          <p:cNvPr id="5" name="Tijdelijke aanduiding voor tekst 5"/>
          <p:cNvSpPr>
            <a:spLocks noGrp="1"/>
          </p:cNvSpPr>
          <p:nvPr>
            <p:ph type="body" sz="quarter" idx="10" hasCustomPrompt="1"/>
          </p:nvPr>
        </p:nvSpPr>
        <p:spPr>
          <a:xfrm>
            <a:off x="524843" y="509030"/>
            <a:ext cx="4571859" cy="541812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600" b="0" i="0" cap="none" baseline="0">
                <a:latin typeface="Arial"/>
                <a:cs typeface="Arial"/>
              </a:defRPr>
            </a:lvl1pPr>
          </a:lstStyle>
          <a:p>
            <a:pPr lvl="0"/>
            <a:r>
              <a:rPr lang="nl-NL" dirty="0"/>
              <a:t>Titel pagina</a:t>
            </a:r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11" hasCustomPrompt="1"/>
          </p:nvPr>
        </p:nvSpPr>
        <p:spPr>
          <a:xfrm>
            <a:off x="525462" y="1006388"/>
            <a:ext cx="5065737" cy="488416"/>
          </a:xfrm>
          <a:prstGeom prst="rect">
            <a:avLst/>
          </a:prstGeom>
        </p:spPr>
        <p:txBody>
          <a:bodyPr vert="horz" lIns="0" rIns="0" bIns="0"/>
          <a:lstStyle>
            <a:lvl1pPr marL="0" indent="0">
              <a:spcBef>
                <a:spcPts val="0"/>
              </a:spcBef>
              <a:buNone/>
              <a:defRPr sz="2000" b="0" i="1" baseline="0">
                <a:latin typeface="Arial Italic"/>
                <a:cs typeface="Arial Italic"/>
              </a:defRPr>
            </a:lvl1pPr>
          </a:lstStyle>
          <a:p>
            <a:pPr lvl="0"/>
            <a:r>
              <a:rPr lang="nl-NL" dirty="0"/>
              <a:t>Sub titel pagina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525463" y="1933097"/>
            <a:ext cx="3765800" cy="1590309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buNone/>
              <a:defRPr sz="1800" b="0" i="0">
                <a:solidFill>
                  <a:srgbClr val="009EE3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nl-NL" b="0" i="0" dirty="0">
                <a:latin typeface="Arial"/>
                <a:cs typeface="Arial"/>
              </a:rPr>
              <a:t>Tekst </a:t>
            </a:r>
            <a:endParaRPr lang="nl-NL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525463" y="3241675"/>
            <a:ext cx="3765800" cy="1457325"/>
          </a:xfrm>
          <a:prstGeom prst="rect">
            <a:avLst/>
          </a:prstGeom>
        </p:spPr>
        <p:txBody>
          <a:bodyPr vert="horz" lIns="0" tIns="0" rIns="0" bIns="0"/>
          <a:lstStyle>
            <a:lvl1pPr marL="0">
              <a:spcBef>
                <a:spcPts val="0"/>
              </a:spcBef>
              <a:buNone/>
              <a:defRPr sz="1400" b="0" i="0">
                <a:latin typeface="Arial"/>
                <a:cs typeface="Arial"/>
              </a:defRPr>
            </a:lvl1pPr>
          </a:lstStyle>
          <a:p>
            <a:pPr lvl="0"/>
            <a:r>
              <a:rPr lang="nl-NL" dirty="0"/>
              <a:t>Tekst</a:t>
            </a:r>
          </a:p>
        </p:txBody>
      </p:sp>
      <p:sp>
        <p:nvSpPr>
          <p:cNvPr id="10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4610868" y="1985212"/>
            <a:ext cx="3731027" cy="2580106"/>
          </a:xfrm>
          <a:prstGeom prst="rect">
            <a:avLst/>
          </a:prstGeom>
        </p:spPr>
        <p:txBody>
          <a:bodyPr vert="horz" lIns="0" tIns="0" rIns="0" bIns="0"/>
          <a:lstStyle>
            <a:lvl1pPr marL="0">
              <a:spcBef>
                <a:spcPts val="0"/>
              </a:spcBef>
              <a:buNone/>
              <a:defRPr sz="1400" b="0" i="0">
                <a:latin typeface="Arial"/>
                <a:cs typeface="Arial"/>
              </a:defRPr>
            </a:lvl1pPr>
          </a:lstStyle>
          <a:p>
            <a:pPr lvl="0"/>
            <a:r>
              <a:rPr lang="nl-NL" dirty="0"/>
              <a:t>Tekst</a:t>
            </a:r>
          </a:p>
        </p:txBody>
      </p:sp>
      <p:sp>
        <p:nvSpPr>
          <p:cNvPr id="11" name="Tijdelijke aanduiding voor tekst 5"/>
          <p:cNvSpPr>
            <a:spLocks noGrp="1"/>
          </p:cNvSpPr>
          <p:nvPr>
            <p:ph type="body" sz="quarter" idx="15" hasCustomPrompt="1"/>
          </p:nvPr>
        </p:nvSpPr>
        <p:spPr>
          <a:xfrm>
            <a:off x="5942263" y="5340675"/>
            <a:ext cx="2760579" cy="514684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0" i="0" cap="none" baseline="0">
                <a:latin typeface="Arial"/>
                <a:cs typeface="Arial"/>
              </a:defRPr>
            </a:lvl1pPr>
          </a:lstStyle>
          <a:p>
            <a:pPr lvl="0"/>
            <a:r>
              <a:rPr lang="nl-NL" dirty="0"/>
              <a:t>Titel pagina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GMV225 PPT PROEF 1801232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  <p:sp>
        <p:nvSpPr>
          <p:cNvPr id="5" name="Tijdelijke aanduiding voor tekst 5"/>
          <p:cNvSpPr>
            <a:spLocks noGrp="1"/>
          </p:cNvSpPr>
          <p:nvPr>
            <p:ph type="body" sz="quarter" idx="10" hasCustomPrompt="1"/>
          </p:nvPr>
        </p:nvSpPr>
        <p:spPr>
          <a:xfrm>
            <a:off x="524843" y="509030"/>
            <a:ext cx="4571859" cy="541812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600" b="0" i="0" cap="none" baseline="0">
                <a:latin typeface="Arial"/>
                <a:cs typeface="Arial"/>
              </a:defRPr>
            </a:lvl1pPr>
          </a:lstStyle>
          <a:p>
            <a:pPr lvl="0"/>
            <a:r>
              <a:rPr lang="nl-NL" dirty="0"/>
              <a:t>Titel pagina</a:t>
            </a:r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11" hasCustomPrompt="1"/>
          </p:nvPr>
        </p:nvSpPr>
        <p:spPr>
          <a:xfrm>
            <a:off x="525462" y="1006388"/>
            <a:ext cx="5065737" cy="488416"/>
          </a:xfrm>
          <a:prstGeom prst="rect">
            <a:avLst/>
          </a:prstGeom>
        </p:spPr>
        <p:txBody>
          <a:bodyPr vert="horz" lIns="0" rIns="0" bIns="0"/>
          <a:lstStyle>
            <a:lvl1pPr marL="0" indent="0">
              <a:spcBef>
                <a:spcPts val="0"/>
              </a:spcBef>
              <a:buNone/>
              <a:defRPr sz="2000" b="0" i="1" baseline="0">
                <a:solidFill>
                  <a:srgbClr val="009EE3"/>
                </a:solidFill>
                <a:latin typeface="Arial Italic"/>
                <a:cs typeface="Arial Italic"/>
              </a:defRPr>
            </a:lvl1pPr>
          </a:lstStyle>
          <a:p>
            <a:pPr lvl="0"/>
            <a:r>
              <a:rPr lang="nl-NL" dirty="0"/>
              <a:t>Sub titel pagina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525463" y="1933097"/>
            <a:ext cx="3765800" cy="1590309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buNone/>
              <a:defRPr sz="1800" b="0" i="0">
                <a:solidFill>
                  <a:srgbClr val="E63623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nl-NL" b="0" i="0" dirty="0">
                <a:latin typeface="Arial"/>
                <a:cs typeface="Arial"/>
              </a:rPr>
              <a:t>Tekst </a:t>
            </a:r>
            <a:endParaRPr lang="nl-NL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525463" y="3241675"/>
            <a:ext cx="3765800" cy="1457325"/>
          </a:xfrm>
          <a:prstGeom prst="rect">
            <a:avLst/>
          </a:prstGeom>
        </p:spPr>
        <p:txBody>
          <a:bodyPr vert="horz" lIns="0" tIns="0" rIns="0" bIns="0"/>
          <a:lstStyle>
            <a:lvl1pPr marL="0">
              <a:spcBef>
                <a:spcPts val="0"/>
              </a:spcBef>
              <a:buNone/>
              <a:defRPr sz="1400" b="0" i="0">
                <a:latin typeface="Arial"/>
                <a:cs typeface="Arial"/>
              </a:defRPr>
            </a:lvl1pPr>
          </a:lstStyle>
          <a:p>
            <a:pPr lvl="0"/>
            <a:r>
              <a:rPr lang="nl-NL" dirty="0"/>
              <a:t>Tekst</a:t>
            </a:r>
          </a:p>
        </p:txBody>
      </p:sp>
      <p:sp>
        <p:nvSpPr>
          <p:cNvPr id="10" name="Tijdelijke aanduiding voor tekst 7"/>
          <p:cNvSpPr>
            <a:spLocks noGrp="1"/>
          </p:cNvSpPr>
          <p:nvPr>
            <p:ph type="body" sz="quarter" idx="14"/>
          </p:nvPr>
        </p:nvSpPr>
        <p:spPr>
          <a:xfrm>
            <a:off x="4610868" y="1985212"/>
            <a:ext cx="3731027" cy="2580106"/>
          </a:xfrm>
          <a:prstGeom prst="rect">
            <a:avLst/>
          </a:prstGeom>
        </p:spPr>
        <p:txBody>
          <a:bodyPr vert="horz" lIns="0" tIns="0" rIns="0" bIns="0"/>
          <a:lstStyle>
            <a:lvl1pPr marL="0">
              <a:spcBef>
                <a:spcPts val="0"/>
              </a:spcBef>
              <a:buFont typeface="Arial"/>
              <a:buChar char="•"/>
              <a:defRPr sz="1400" b="0" i="0">
                <a:latin typeface="Arial"/>
                <a:cs typeface="Arial"/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1" name="Tijdelijke aanduiding voor tekst 5"/>
          <p:cNvSpPr>
            <a:spLocks noGrp="1"/>
          </p:cNvSpPr>
          <p:nvPr>
            <p:ph type="body" sz="quarter" idx="15" hasCustomPrompt="1"/>
          </p:nvPr>
        </p:nvSpPr>
        <p:spPr>
          <a:xfrm>
            <a:off x="5942263" y="5340675"/>
            <a:ext cx="2760579" cy="514684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0" i="0" cap="none" baseline="0">
                <a:latin typeface="Arial"/>
                <a:cs typeface="Arial"/>
              </a:defRPr>
            </a:lvl1pPr>
          </a:lstStyle>
          <a:p>
            <a:pPr lvl="0"/>
            <a:r>
              <a:rPr lang="nl-NL" dirty="0"/>
              <a:t>Titel pagina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049795" y="0"/>
            <a:ext cx="6212416" cy="5715000"/>
          </a:xfrm>
          <a:prstGeom prst="rect">
            <a:avLst/>
          </a:prstGeom>
        </p:spPr>
      </p:pic>
      <p:pic>
        <p:nvPicPr>
          <p:cNvPr id="2" name="Afbeelding 1" descr="GMV.png"/>
          <p:cNvPicPr>
            <a:picLocks noChangeAspect="1"/>
          </p:cNvPicPr>
          <p:nvPr/>
        </p:nvPicPr>
        <p:blipFill rotWithShape="1">
          <a:blip r:embed="rId3"/>
          <a:srcRect l="-1" r="13779"/>
          <a:stretch/>
        </p:blipFill>
        <p:spPr>
          <a:xfrm>
            <a:off x="0" y="0"/>
            <a:ext cx="7884000" cy="5715000"/>
          </a:xfrm>
          <a:prstGeom prst="rect">
            <a:avLst/>
          </a:prstGeom>
        </p:spPr>
      </p:pic>
      <p:sp>
        <p:nvSpPr>
          <p:cNvPr id="4" name="Tijdelijke aanduiding voor tekst 9"/>
          <p:cNvSpPr txBox="1">
            <a:spLocks/>
          </p:cNvSpPr>
          <p:nvPr/>
        </p:nvSpPr>
        <p:spPr>
          <a:xfrm>
            <a:off x="524843" y="2420880"/>
            <a:ext cx="3902543" cy="2310266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buNone/>
              <a:defRPr sz="2400" b="0" i="1" baseline="0">
                <a:solidFill>
                  <a:srgbClr val="009EE3"/>
                </a:solidFill>
                <a:latin typeface="Arial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nl-NL" sz="2400" b="0" i="1" u="none" strike="noStrike" kern="1200" cap="none" spc="0" normalizeH="0" baseline="0" noProof="0" dirty="0">
                <a:ln>
                  <a:noFill/>
                </a:ln>
                <a:solidFill>
                  <a:srgbClr val="009EE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20-02-2025</a:t>
            </a:r>
          </a:p>
        </p:txBody>
      </p:sp>
      <p:sp>
        <p:nvSpPr>
          <p:cNvPr id="5" name="Tijdelijke aanduiding voor tekst 5"/>
          <p:cNvSpPr txBox="1">
            <a:spLocks/>
          </p:cNvSpPr>
          <p:nvPr/>
        </p:nvSpPr>
        <p:spPr>
          <a:xfrm>
            <a:off x="524843" y="509029"/>
            <a:ext cx="3535575" cy="1532727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  <a:defRPr sz="4800" b="0" i="0" cap="none" baseline="0">
                <a:latin typeface="Arial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nl-NL" sz="2800" dirty="0"/>
              <a:t>Aanbesteding Woonvoorzieningen Veenendaal</a:t>
            </a:r>
            <a:endParaRPr kumimoji="0" lang="nl-NL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712653" y="-670560"/>
            <a:ext cx="1440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900" dirty="0"/>
              <a:t>Afbeelding wijzigen? Klik hieronder met de rechtermuisknop en kies ‘Afbeelding wijzigen’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F20C51-9540-5BC1-CA0C-FD9CECCEB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BEC87CBE-BC97-C627-B8A1-38BC249D5F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4843" y="509030"/>
            <a:ext cx="8177999" cy="541812"/>
          </a:xfrm>
        </p:spPr>
        <p:txBody>
          <a:bodyPr/>
          <a:lstStyle/>
          <a:p>
            <a:r>
              <a:rPr lang="nl-NL" b="1" dirty="0">
                <a:solidFill>
                  <a:srgbClr val="00B0F0"/>
                </a:solidFill>
              </a:rPr>
              <a:t>Overig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F46B04B-EF48-8C3C-A754-3E15FA2702A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5462" y="1006388"/>
            <a:ext cx="8177380" cy="488416"/>
          </a:xfrm>
        </p:spPr>
        <p:txBody>
          <a:bodyPr/>
          <a:lstStyle/>
          <a:p>
            <a:r>
              <a:rPr lang="nl-NL" dirty="0"/>
              <a:t>Heeft u nog vragen, opmerkingen of suggesties? 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47EC40A-C22C-45E2-D5E7-82BD15A512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77154" y="2641600"/>
            <a:ext cx="8177379" cy="2481585"/>
          </a:xfrm>
        </p:spPr>
        <p:txBody>
          <a:bodyPr/>
          <a:lstStyle/>
          <a:p>
            <a:pPr marL="285750" indent="-285750">
              <a:buFontTx/>
              <a:buChar char="-"/>
            </a:pPr>
            <a:endParaRPr lang="nl-NL" dirty="0"/>
          </a:p>
          <a:p>
            <a:endParaRPr lang="nl-NL" dirty="0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ABB307B2-07C4-61CC-9217-B1F8132C83A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05573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C32EB2-4388-EE60-DB8B-1470E924E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5A680ADE-94E6-6FD8-744F-E2083E4120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4843" y="509030"/>
            <a:ext cx="8177999" cy="541812"/>
          </a:xfrm>
        </p:spPr>
        <p:txBody>
          <a:bodyPr/>
          <a:lstStyle/>
          <a:p>
            <a:r>
              <a:rPr lang="nl-NL" b="1" dirty="0">
                <a:solidFill>
                  <a:srgbClr val="00B0F0"/>
                </a:solidFill>
              </a:rPr>
              <a:t>Introductie aanbesteding woonvoorzieningen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400AE41-B67D-07B5-2A8A-0E96C0F5B5E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5462" y="1006388"/>
            <a:ext cx="8177380" cy="488416"/>
          </a:xfrm>
        </p:spPr>
        <p:txBody>
          <a:bodyPr/>
          <a:lstStyle/>
          <a:p>
            <a:r>
              <a:rPr lang="nl-NL" dirty="0"/>
              <a:t>Het gaat om de volgende voorzieningen: 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684D299-49A3-52BF-A3F4-6475D6722B4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5463" y="1579462"/>
            <a:ext cx="8177379" cy="2481585"/>
          </a:xfrm>
        </p:spPr>
        <p:txBody>
          <a:bodyPr/>
          <a:lstStyle/>
          <a:p>
            <a:r>
              <a:rPr lang="nl-NL" dirty="0">
                <a:sym typeface="Wingdings" panose="05000000000000000000" pitchFamily="2" charset="2"/>
              </a:rPr>
              <a:t>Groep A: Toilet</a:t>
            </a:r>
          </a:p>
          <a:p>
            <a:r>
              <a:rPr lang="nl-NL" dirty="0">
                <a:sym typeface="Wingdings" panose="05000000000000000000" pitchFamily="2" charset="2"/>
              </a:rPr>
              <a:t>Groep B: Beugels</a:t>
            </a:r>
          </a:p>
          <a:p>
            <a:r>
              <a:rPr lang="nl-NL" dirty="0">
                <a:sym typeface="Wingdings" panose="05000000000000000000" pitchFamily="2" charset="2"/>
              </a:rPr>
              <a:t>Groep C: Badkameraanpassingen</a:t>
            </a:r>
          </a:p>
          <a:p>
            <a:r>
              <a:rPr lang="nl-NL" dirty="0">
                <a:sym typeface="Wingdings" panose="05000000000000000000" pitchFamily="2" charset="2"/>
              </a:rPr>
              <a:t>Groep D: Drempels/deur/toegankelijkheid</a:t>
            </a:r>
          </a:p>
          <a:p>
            <a:r>
              <a:rPr lang="nl-NL" dirty="0">
                <a:sym typeface="Wingdings" panose="05000000000000000000" pitchFamily="2" charset="2"/>
              </a:rPr>
              <a:t>Groep E: Deuropeners en elektra</a:t>
            </a:r>
          </a:p>
          <a:p>
            <a:r>
              <a:rPr lang="nl-NL" dirty="0">
                <a:sym typeface="Wingdings" panose="05000000000000000000" pitchFamily="2" charset="2"/>
              </a:rPr>
              <a:t>Groep F: Plafondliften</a:t>
            </a:r>
          </a:p>
          <a:p>
            <a:r>
              <a:rPr lang="nl-NL" dirty="0">
                <a:sym typeface="Wingdings" panose="05000000000000000000" pitchFamily="2" charset="2"/>
              </a:rPr>
              <a:t>Groep G: </a:t>
            </a:r>
            <a:r>
              <a:rPr lang="nl-NL" dirty="0" err="1">
                <a:sym typeface="Wingdings" panose="05000000000000000000" pitchFamily="2" charset="2"/>
              </a:rPr>
              <a:t>Onderrijdbare</a:t>
            </a:r>
            <a:r>
              <a:rPr lang="nl-NL" dirty="0">
                <a:sym typeface="Wingdings" panose="05000000000000000000" pitchFamily="2" charset="2"/>
              </a:rPr>
              <a:t> keukens</a:t>
            </a:r>
          </a:p>
          <a:p>
            <a:r>
              <a:rPr lang="nl-NL" dirty="0">
                <a:sym typeface="Wingdings" panose="05000000000000000000" pitchFamily="2" charset="2"/>
              </a:rPr>
              <a:t>Groep H: Zorgunits</a:t>
            </a:r>
          </a:p>
          <a:p>
            <a:r>
              <a:rPr lang="nl-NL" dirty="0">
                <a:sym typeface="Wingdings" panose="05000000000000000000" pitchFamily="2" charset="2"/>
              </a:rPr>
              <a:t>Groep I: Maatwerk (Offerte)</a:t>
            </a:r>
          </a:p>
          <a:p>
            <a:r>
              <a:rPr lang="nl-NL" dirty="0">
                <a:sym typeface="Wingdings" panose="05000000000000000000" pitchFamily="2" charset="2"/>
              </a:rPr>
              <a:t>Groep J: Manuren (arbeid)</a:t>
            </a: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BD782F78-1AD0-00F8-3E50-98436D4E30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37478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D5FACB-6670-5388-A782-4066FA0B1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1E5F1660-637D-4C86-7732-1E4CAD699C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4843" y="509030"/>
            <a:ext cx="8177999" cy="541812"/>
          </a:xfrm>
        </p:spPr>
        <p:txBody>
          <a:bodyPr/>
          <a:lstStyle/>
          <a:p>
            <a:r>
              <a:rPr lang="nl-NL" b="1" dirty="0">
                <a:solidFill>
                  <a:srgbClr val="00B0F0"/>
                </a:solidFill>
              </a:rPr>
              <a:t>Introductie aanbesteding woonvoorzieningen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563B9C5-D327-882A-50DC-435B9483DF9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5462" y="1006388"/>
            <a:ext cx="8177380" cy="488416"/>
          </a:xfrm>
        </p:spPr>
        <p:txBody>
          <a:bodyPr/>
          <a:lstStyle/>
          <a:p>
            <a:r>
              <a:rPr lang="nl-NL" dirty="0"/>
              <a:t>Het gaat om de volgende voorzieningen: 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6E36120-0420-41BD-5E68-FF3791BA31C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5463" y="1579462"/>
            <a:ext cx="8177379" cy="2481585"/>
          </a:xfrm>
        </p:spPr>
        <p:txBody>
          <a:bodyPr/>
          <a:lstStyle/>
          <a:p>
            <a:r>
              <a:rPr lang="nl-NL" dirty="0">
                <a:sym typeface="Wingdings" panose="05000000000000000000" pitchFamily="2" charset="2"/>
              </a:rPr>
              <a:t>Woonvoorzieningen zijn onder te verdelen in roerende woonvoorzieningen (niet nagelvast) en niet-roerende aanpassingen (nagelvast). </a:t>
            </a:r>
          </a:p>
          <a:p>
            <a:pPr marL="285750" indent="-285750">
              <a:buFontTx/>
              <a:buChar char="-"/>
            </a:pPr>
            <a:r>
              <a:rPr lang="nl-NL" dirty="0">
                <a:sym typeface="Wingdings" panose="05000000000000000000" pitchFamily="2" charset="2"/>
              </a:rPr>
              <a:t>Roerende woonvoorzieningen, zoals tilvoorzieningen en douchehulpmiddelen worden geleverd door hulpmiddelenleverancier </a:t>
            </a:r>
            <a:r>
              <a:rPr lang="nl-NL" dirty="0" err="1">
                <a:sym typeface="Wingdings" panose="05000000000000000000" pitchFamily="2" charset="2"/>
              </a:rPr>
              <a:t>Medipoint</a:t>
            </a:r>
            <a:r>
              <a:rPr lang="nl-NL" dirty="0">
                <a:sym typeface="Wingdings" panose="05000000000000000000" pitchFamily="2" charset="2"/>
              </a:rPr>
              <a:t>. Zij zijn na een aanbestedingsprocedure sinds maart 2023 gecontracteerd als vaste leverancier.</a:t>
            </a:r>
          </a:p>
          <a:p>
            <a:pPr marL="285750" indent="-285750">
              <a:buFontTx/>
              <a:buChar char="-"/>
            </a:pPr>
            <a:r>
              <a:rPr lang="nl-NL" dirty="0">
                <a:sym typeface="Wingdings" panose="05000000000000000000" pitchFamily="2" charset="2"/>
              </a:rPr>
              <a:t>Niet-roerend: Plafondliften, aangepaste keukens, automatische deuropeners, galerij- en balkonophogingen, toiletaanpassingen, (mantel-)zorgunits, deurverbredingen, aanbouw, drempelaanpassingen</a:t>
            </a: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8FC6DCDB-7752-82B0-8350-D43A5C335A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29034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731A5C-5F35-D2F9-459C-114D90235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9767C735-52B3-3755-5089-4FDC812C1A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4843" y="509030"/>
            <a:ext cx="8177999" cy="541812"/>
          </a:xfrm>
        </p:spPr>
        <p:txBody>
          <a:bodyPr/>
          <a:lstStyle/>
          <a:p>
            <a:r>
              <a:rPr lang="nl-NL" b="1" dirty="0">
                <a:solidFill>
                  <a:srgbClr val="00B0F0"/>
                </a:solidFill>
              </a:rPr>
              <a:t>Introductie aanbesteding woonvoorzieningen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FCCBCA8-8324-865D-431D-840683D0AF4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5462" y="1006388"/>
            <a:ext cx="8177380" cy="488416"/>
          </a:xfrm>
        </p:spPr>
        <p:txBody>
          <a:bodyPr/>
          <a:lstStyle/>
          <a:p>
            <a:r>
              <a:rPr lang="nl-NL" dirty="0"/>
              <a:t>Voornemen gemeente Veenendaal: 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604B58C-CE7A-1B5F-EE26-45A8C984DB1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5463" y="1579462"/>
            <a:ext cx="8177379" cy="2481585"/>
          </a:xfrm>
        </p:spPr>
        <p:txBody>
          <a:bodyPr/>
          <a:lstStyle/>
          <a:p>
            <a:r>
              <a:rPr lang="nl-NL" b="1" dirty="0">
                <a:sym typeface="Wingdings" panose="05000000000000000000" pitchFamily="2" charset="2"/>
              </a:rPr>
              <a:t>Doelstellingen: </a:t>
            </a:r>
          </a:p>
          <a:p>
            <a:pPr marL="342900" indent="-342900">
              <a:buAutoNum type="arabicPeriod"/>
            </a:pPr>
            <a:r>
              <a:rPr lang="nl-NL" dirty="0">
                <a:sym typeface="Wingdings" panose="05000000000000000000" pitchFamily="2" charset="2"/>
              </a:rPr>
              <a:t>Voorzieningen en dienstverlening aan inwoner zijn van goede kwaliteit; </a:t>
            </a:r>
          </a:p>
          <a:p>
            <a:pPr marL="342900" indent="-342900">
              <a:buAutoNum type="arabicPeriod"/>
            </a:pPr>
            <a:r>
              <a:rPr lang="nl-NL" dirty="0">
                <a:sym typeface="Wingdings" panose="05000000000000000000" pitchFamily="2" charset="2"/>
              </a:rPr>
              <a:t>Beperken administratieve lasten; </a:t>
            </a:r>
          </a:p>
          <a:p>
            <a:pPr marL="342900" indent="-342900">
              <a:buAutoNum type="arabicPeriod"/>
            </a:pPr>
            <a:r>
              <a:rPr lang="nl-NL" dirty="0">
                <a:sym typeface="Wingdings" panose="05000000000000000000" pitchFamily="2" charset="2"/>
              </a:rPr>
              <a:t>Passende en uitvoerbare contractafspraken. </a:t>
            </a:r>
          </a:p>
          <a:p>
            <a:pPr marL="342900" indent="-342900">
              <a:buAutoNum type="arabicPeriod"/>
            </a:pPr>
            <a:endParaRPr lang="nl-NL" dirty="0">
              <a:sym typeface="Wingdings" panose="05000000000000000000" pitchFamily="2" charset="2"/>
            </a:endParaRPr>
          </a:p>
          <a:p>
            <a:r>
              <a:rPr lang="nl-NL" b="1" dirty="0">
                <a:sym typeface="Wingdings" panose="05000000000000000000" pitchFamily="2" charset="2"/>
              </a:rPr>
              <a:t>Budget: </a:t>
            </a:r>
          </a:p>
          <a:p>
            <a:r>
              <a:rPr lang="nl-NL" dirty="0">
                <a:sym typeface="Wingdings" panose="05000000000000000000" pitchFamily="2" charset="2"/>
              </a:rPr>
              <a:t>Binnen huidige kaders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endParaRPr lang="nl-NL" dirty="0">
              <a:sym typeface="Wingdings" panose="05000000000000000000" pitchFamily="2" charset="2"/>
            </a:endParaRPr>
          </a:p>
          <a:p>
            <a:endParaRPr lang="nl-NL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>
              <a:sym typeface="Wingdings" panose="05000000000000000000" pitchFamily="2" charset="2"/>
            </a:endParaRPr>
          </a:p>
          <a:p>
            <a:pPr marL="342900" indent="-342900">
              <a:buAutoNum type="arabicParenR"/>
            </a:pPr>
            <a:endParaRPr lang="nl-NL" dirty="0">
              <a:sym typeface="Wingdings" panose="05000000000000000000" pitchFamily="2" charset="2"/>
            </a:endParaRP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1EC42482-08C4-0AFD-F23E-69D0533964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16966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5BEC01-1E66-87B2-4393-D2221A19E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5C0A83FB-ADA4-BFFC-54D2-E0246F4A1AB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4843" y="509030"/>
            <a:ext cx="8177999" cy="541812"/>
          </a:xfrm>
        </p:spPr>
        <p:txBody>
          <a:bodyPr/>
          <a:lstStyle/>
          <a:p>
            <a:r>
              <a:rPr lang="nl-NL" b="1" dirty="0">
                <a:solidFill>
                  <a:srgbClr val="00B0F0"/>
                </a:solidFill>
              </a:rPr>
              <a:t>Introductie aanbesteding woonvoorzieningen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E241BA9-EA2A-F890-D2DB-DF5E74E291D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5462" y="1006388"/>
            <a:ext cx="8177380" cy="488416"/>
          </a:xfrm>
        </p:spPr>
        <p:txBody>
          <a:bodyPr/>
          <a:lstStyle/>
          <a:p>
            <a:r>
              <a:rPr lang="nl-NL" dirty="0"/>
              <a:t>Voornemen gemeente Veenendaal: 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5D3E65B-F3A8-3EBE-90DC-E69A43C892F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5463" y="1579462"/>
            <a:ext cx="8177379" cy="248158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Eén partij selecteren voor alle genoemde categorieën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Gunnen op basis van PKV: een combinatie tussen prijs en kwaliteit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Zoveel mogelijk hergebruik bij bruikleenvoorzieningen;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Contract voor 2 + 1 + 1 jaar;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Aantal voorzieningen in bruikleen: (deel van de) deurautomaten, galerij/balkonophogingen; toiletaanpassingen (douche-/föhninstallaties of zorgtoilet)	plafondliften en zorgunits.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>
              <a:sym typeface="Wingdings" panose="05000000000000000000" pitchFamily="2" charset="2"/>
            </a:endParaRPr>
          </a:p>
          <a:p>
            <a:pPr marL="342900" indent="-342900">
              <a:buAutoNum type="arabicParenR"/>
            </a:pPr>
            <a:endParaRPr lang="nl-NL" dirty="0">
              <a:sym typeface="Wingdings" panose="05000000000000000000" pitchFamily="2" charset="2"/>
            </a:endParaRP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C7EC474B-1EF6-5648-4520-88A42F80BF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54026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76D87-2772-96CE-BA79-22B2D360C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209CE949-1883-4FEC-E99B-F9C92395A83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4843" y="509030"/>
            <a:ext cx="8177999" cy="541812"/>
          </a:xfrm>
        </p:spPr>
        <p:txBody>
          <a:bodyPr/>
          <a:lstStyle/>
          <a:p>
            <a:r>
              <a:rPr lang="nl-NL" b="1" dirty="0">
                <a:solidFill>
                  <a:srgbClr val="00B0F0"/>
                </a:solidFill>
              </a:rPr>
              <a:t>Introductie aanbesteding woonvoorzieningen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4D3B6D9-9132-5CFA-F18C-3905DC98FD0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5462" y="1006388"/>
            <a:ext cx="8177380" cy="488416"/>
          </a:xfrm>
        </p:spPr>
        <p:txBody>
          <a:bodyPr/>
          <a:lstStyle/>
          <a:p>
            <a:r>
              <a:rPr lang="nl-NL" dirty="0"/>
              <a:t>We willen één leverancier de opdracht gunnen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41B0A52-7FE2-4225-3F72-0C853354420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5463" y="1579462"/>
            <a:ext cx="8177379" cy="248158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Eén aanspreekpunt voor de gemeente;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Eén aanspreekpunt voor de cliënt bij meerdere woonvoorzieningen;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Lagere administratieve lasten;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Partnership;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Enkele landelijke partijen die dit kunnen, al dan niet samen met (lokale) onderaannemers</a:t>
            </a:r>
          </a:p>
          <a:p>
            <a:pPr marL="342900" indent="-342900">
              <a:buAutoNum type="arabicParenR"/>
            </a:pPr>
            <a:endParaRPr lang="nl-NL" dirty="0">
              <a:sym typeface="Wingdings" panose="05000000000000000000" pitchFamily="2" charset="2"/>
            </a:endParaRP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460B1573-0027-0227-EC4D-04858A5C4B4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26978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08CB45-5C4A-7009-8BE3-61640972C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4ADFF8E7-A7B6-107E-A02E-B9DFEBF972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4843" y="509030"/>
            <a:ext cx="8177999" cy="541812"/>
          </a:xfrm>
        </p:spPr>
        <p:txBody>
          <a:bodyPr/>
          <a:lstStyle/>
          <a:p>
            <a:r>
              <a:rPr lang="nl-NL" b="1" dirty="0">
                <a:solidFill>
                  <a:srgbClr val="00B0F0"/>
                </a:solidFill>
              </a:rPr>
              <a:t>Gunning aanbesteding woonvoorzieningen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F368511-9475-1EAA-B15E-4B0128E5CFE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5462" y="1006388"/>
            <a:ext cx="8177380" cy="488416"/>
          </a:xfrm>
        </p:spPr>
        <p:txBody>
          <a:bodyPr/>
          <a:lstStyle/>
          <a:p>
            <a:r>
              <a:rPr lang="nl-NL" dirty="0"/>
              <a:t>Stevige basiskwaliteitseisen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1C0CC32-53BD-D215-B250-6B48AFB0250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5463" y="1579462"/>
            <a:ext cx="8177379" cy="248158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Certificaten voor: kwaliteitsmanagement, informatiebeveiliging, milieuvriendelijk werken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Levertijden, omgang met cliënt, beheersing Nederlandse taal, bereikbaarheid, snelheid bij spoedreparaties, kennis van de doelgroep, meedenken over de goedkoopst adequate oplossing</a:t>
            </a:r>
          </a:p>
          <a:p>
            <a:pPr marL="342900" indent="-342900">
              <a:buAutoNum type="arabicParenR"/>
            </a:pPr>
            <a:endParaRPr lang="nl-NL" dirty="0">
              <a:sym typeface="Wingdings" panose="05000000000000000000" pitchFamily="2" charset="2"/>
            </a:endParaRP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53F59C64-A596-8506-C894-B8E4F3ED64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71352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A0AEF7-8D17-CDD5-5B4C-48EAF5188A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6654D491-4914-5951-84A1-D9F45C42EB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4843" y="509030"/>
            <a:ext cx="8177999" cy="541812"/>
          </a:xfrm>
        </p:spPr>
        <p:txBody>
          <a:bodyPr/>
          <a:lstStyle/>
          <a:p>
            <a:r>
              <a:rPr lang="nl-NL" b="1" dirty="0">
                <a:solidFill>
                  <a:srgbClr val="00B0F0"/>
                </a:solidFill>
              </a:rPr>
              <a:t>Gunning aanbesteding woonvoorzieningen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543160D-B972-7285-B122-DCDECF9330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5462" y="1006388"/>
            <a:ext cx="8177380" cy="488416"/>
          </a:xfrm>
        </p:spPr>
        <p:txBody>
          <a:bodyPr/>
          <a:lstStyle/>
          <a:p>
            <a:r>
              <a:rPr lang="nl-NL" dirty="0"/>
              <a:t>Gunnen op combinatie van prijs / kwaliteit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9262D7A-7D14-FAFE-BC4F-E09347CDABD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5463" y="1579462"/>
            <a:ext cx="8177379" cy="2481585"/>
          </a:xfrm>
        </p:spPr>
        <p:txBody>
          <a:bodyPr/>
          <a:lstStyle/>
          <a:p>
            <a:r>
              <a:rPr lang="nl-NL" b="1" dirty="0">
                <a:sym typeface="Wingdings" panose="05000000000000000000" pitchFamily="2" charset="2"/>
              </a:rPr>
              <a:t>Kwaliteit: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>
                <a:sym typeface="Wingdings" panose="05000000000000000000" pitchFamily="2" charset="2"/>
              </a:rPr>
              <a:t>Dienstverlening</a:t>
            </a:r>
            <a:r>
              <a:rPr lang="nl-NL" dirty="0">
                <a:sym typeface="Wingdings" panose="05000000000000000000" pitchFamily="2" charset="2"/>
              </a:rPr>
              <a:t>: samenwerking met gemeente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>
                <a:sym typeface="Wingdings" panose="05000000000000000000" pitchFamily="2" charset="2"/>
              </a:rPr>
              <a:t>Klantgerichtheid</a:t>
            </a:r>
            <a:r>
              <a:rPr lang="nl-NL" dirty="0">
                <a:sym typeface="Wingdings" panose="05000000000000000000" pitchFamily="2" charset="2"/>
              </a:rPr>
              <a:t>: kennis van de doelgroep, hoe communiceert de leverancier met de inwoner, op welke manier rekening houden met wensen van de doelgroep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>
                <a:sym typeface="Wingdings" panose="05000000000000000000" pitchFamily="2" charset="2"/>
              </a:rPr>
              <a:t>Duurzaamheid: </a:t>
            </a:r>
            <a:r>
              <a:rPr lang="nl-NL" dirty="0">
                <a:sym typeface="Wingdings" panose="05000000000000000000" pitchFamily="2" charset="2"/>
              </a:rPr>
              <a:t>verlengen levensduur, circulaire materialen, hergebruik voorzieningen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b="1" dirty="0">
              <a:sym typeface="Wingdings" panose="05000000000000000000" pitchFamily="2" charset="2"/>
            </a:endParaRPr>
          </a:p>
          <a:p>
            <a:r>
              <a:rPr lang="nl-NL" b="1" dirty="0">
                <a:sym typeface="Wingdings" panose="05000000000000000000" pitchFamily="2" charset="2"/>
              </a:rPr>
              <a:t>Prijs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Redelijk gedetailleerd prijzenblad, waarbij we voorzieningen die vaak voorkomen zwaarder meerekenen. Werken met vaste prijzen voor de meeste voorzieningen. </a:t>
            </a: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AF1E805E-AE1B-7671-C901-90FD5731C2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6116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5BB6FC-5108-7725-7090-C05A9FB4D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4E89BA0A-5B5C-8D87-02C0-C46263EE1E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4843" y="509030"/>
            <a:ext cx="8177999" cy="541812"/>
          </a:xfrm>
        </p:spPr>
        <p:txBody>
          <a:bodyPr/>
          <a:lstStyle/>
          <a:p>
            <a:r>
              <a:rPr lang="nl-NL" b="1" dirty="0">
                <a:solidFill>
                  <a:srgbClr val="00B0F0"/>
                </a:solidFill>
              </a:rPr>
              <a:t>Planning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DE338C3-2416-0082-D01E-EC22C1C2E7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5462" y="1006388"/>
            <a:ext cx="8177380" cy="488416"/>
          </a:xfrm>
        </p:spPr>
        <p:txBody>
          <a:bodyPr/>
          <a:lstStyle/>
          <a:p>
            <a:r>
              <a:rPr lang="nl-NL" dirty="0"/>
              <a:t>Voornemen gemeente Veenendaal: (is 1 oktober handig?)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2BE6188-9566-DA8A-B277-F98B2D18D3D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5463" y="1579462"/>
            <a:ext cx="8177379" cy="2481585"/>
          </a:xfrm>
        </p:spPr>
        <p:txBody>
          <a:bodyPr/>
          <a:lstStyle/>
          <a:p>
            <a:endParaRPr lang="nl-NL" dirty="0">
              <a:sym typeface="Wingdings" panose="05000000000000000000" pitchFamily="2" charset="2"/>
            </a:endParaRP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51BA34DC-5F5A-D8CF-9C8F-87662DDBCCB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3964EE13-2F9F-E1BB-7A80-16CE7B40F2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168064"/>
              </p:ext>
            </p:extLst>
          </p:nvPr>
        </p:nvGraphicFramePr>
        <p:xfrm>
          <a:off x="524843" y="1579462"/>
          <a:ext cx="776728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3640">
                  <a:extLst>
                    <a:ext uri="{9D8B030D-6E8A-4147-A177-3AD203B41FA5}">
                      <a16:colId xmlns:a16="http://schemas.microsoft.com/office/drawing/2014/main" val="2308346144"/>
                    </a:ext>
                  </a:extLst>
                </a:gridCol>
                <a:gridCol w="3883640">
                  <a:extLst>
                    <a:ext uri="{9D8B030D-6E8A-4147-A177-3AD203B41FA5}">
                      <a16:colId xmlns:a16="http://schemas.microsoft.com/office/drawing/2014/main" val="33090788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Datum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Onderwerp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536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17-02-2025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Marktconsultatie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994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Maart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Publicatie aanbesteding op </a:t>
                      </a:r>
                      <a:r>
                        <a:rPr lang="nl-NL" dirty="0" err="1"/>
                        <a:t>Tenderned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35100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Maart / april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Twee of drie vragenrondes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6026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Begin mei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Sluiting aanbestedingsprocedure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7645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Mei / juni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Beoordeling en gunning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7819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 juli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Uiterste datum definitieve gunning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0090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Juli, augustus, september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Implementatieperiode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855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 oktober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Start contract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4375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7187653"/>
      </p:ext>
    </p:extLst>
  </p:cSld>
  <p:clrMapOvr>
    <a:masterClrMapping/>
  </p:clrMapOvr>
</p:sld>
</file>

<file path=ppt/theme/theme1.xml><?xml version="1.0" encoding="utf-8"?>
<a:theme xmlns:a="http://schemas.openxmlformats.org/drawingml/2006/main" name="GMV225 PPT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.potx" id="{3BA2DEB8-B81B-443B-8BC8-1CD7887DA157}" vid="{31FF2C8F-ED00-4386-9618-7AFF9E0A59F0}"/>
    </a:ext>
  </a:extLst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2747C8062B414EA18391F6BA034FFA" ma:contentTypeVersion="6" ma:contentTypeDescription="Een nieuw document maken." ma:contentTypeScope="" ma:versionID="cce5afb319f1a721ee18442c85746307">
  <xsd:schema xmlns:xsd="http://www.w3.org/2001/XMLSchema" xmlns:xs="http://www.w3.org/2001/XMLSchema" xmlns:p="http://schemas.microsoft.com/office/2006/metadata/properties" xmlns:ns2="517606e7-385c-409f-94b1-f8e594a24553" xmlns:ns3="236cbda2-7dbb-43b1-a9c3-f0966bb35cb9" targetNamespace="http://schemas.microsoft.com/office/2006/metadata/properties" ma:root="true" ma:fieldsID="aa4709d19ad009d46c062c725a4ce339" ns2:_="" ns3:_="">
    <xsd:import namespace="517606e7-385c-409f-94b1-f8e594a24553"/>
    <xsd:import namespace="236cbda2-7dbb-43b1-a9c3-f0966bb35c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7606e7-385c-409f-94b1-f8e594a24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6cbda2-7dbb-43b1-a9c3-f0966bb35cb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ACFF82-34C7-4147-BD2A-93E50ED7DB91}">
  <ds:schemaRefs>
    <ds:schemaRef ds:uri="http://purl.org/dc/dcmitype/"/>
    <ds:schemaRef ds:uri="http://purl.org/dc/terms/"/>
    <ds:schemaRef ds:uri="http://purl.org/dc/elements/1.1/"/>
    <ds:schemaRef ds:uri="http://www.w3.org/XML/1998/namespace"/>
    <ds:schemaRef ds:uri="236cbda2-7dbb-43b1-a9c3-f0966bb35cb9"/>
    <ds:schemaRef ds:uri="517606e7-385c-409f-94b1-f8e594a245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4984B977-5500-432F-8582-92ACCAB268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7606e7-385c-409f-94b1-f8e594a24553"/>
    <ds:schemaRef ds:uri="236cbda2-7dbb-43b1-a9c3-f0966bb35c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03E5D57-094E-497C-B045-497BFFC1726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(3)</Template>
  <TotalTime>28994</TotalTime>
  <Words>497</Words>
  <Application>Microsoft Office PowerPoint</Application>
  <PresentationFormat>Diavoorstelling (16:10)</PresentationFormat>
  <Paragraphs>82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7" baseType="lpstr">
      <vt:lpstr>Arial</vt:lpstr>
      <vt:lpstr>Arial Italic</vt:lpstr>
      <vt:lpstr>Calibri</vt:lpstr>
      <vt:lpstr>Lato</vt:lpstr>
      <vt:lpstr>Lato Light</vt:lpstr>
      <vt:lpstr>Wingdings</vt:lpstr>
      <vt:lpstr>GMV225 PPT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Bram van Riezen</dc:creator>
  <cp:lastModifiedBy>Bram van Riezen</cp:lastModifiedBy>
  <cp:revision>9</cp:revision>
  <dcterms:created xsi:type="dcterms:W3CDTF">2024-02-09T14:40:41Z</dcterms:created>
  <dcterms:modified xsi:type="dcterms:W3CDTF">2025-02-20T13:24:55Z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0x010100602747C8062B414EA18391F6BA034FFA</vt:lpwstr>
  </property>
  <property fmtid="{D5CDD505-2E9C-101B-9397-08002B2CF9AE}" pid="3" name="MediaServiceImageTags">
    <vt:lpwstr/>
  </property>
</Properties>
</file>